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11/4/2014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11/4/2014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11/4/2014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11/4/2014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11/4/2014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11/4/2014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11/4/2014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11/4/2014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11/4/2014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11/4/2014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11/4/2014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11/4/2014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Edmodo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Karen Brooks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0011" y="100066"/>
            <a:ext cx="8667481" cy="4354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519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 with Your school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6226" y="1764406"/>
            <a:ext cx="9217685" cy="4544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360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your profile &amp; Note your URL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1216" y="1734367"/>
            <a:ext cx="8332631" cy="5054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52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new homepage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9853" y="1738648"/>
            <a:ext cx="9385606" cy="4956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641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are ready for students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611" y="1617605"/>
            <a:ext cx="9569003" cy="505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8119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14</TotalTime>
  <Words>22</Words>
  <Application>Microsoft Office PowerPoint</Application>
  <PresentationFormat>Widescreen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Tw Cen MT</vt:lpstr>
      <vt:lpstr>Tw Cen MT Condensed</vt:lpstr>
      <vt:lpstr>Wingdings 3</vt:lpstr>
      <vt:lpstr>Integral</vt:lpstr>
      <vt:lpstr>Edmodo</vt:lpstr>
      <vt:lpstr>Connect with Your school</vt:lpstr>
      <vt:lpstr>Create your profile &amp; Note your URL</vt:lpstr>
      <vt:lpstr>Your new homepage</vt:lpstr>
      <vt:lpstr>You are ready for students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Edmodo</dc:title>
  <dc:creator>Karen Brooks</dc:creator>
  <cp:lastModifiedBy>Karen Brooks</cp:lastModifiedBy>
  <cp:revision>2</cp:revision>
  <dcterms:created xsi:type="dcterms:W3CDTF">2014-11-04T10:47:41Z</dcterms:created>
  <dcterms:modified xsi:type="dcterms:W3CDTF">2014-11-04T11:02:27Z</dcterms:modified>
</cp:coreProperties>
</file>